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57" d="100"/>
          <a:sy n="57" d="100"/>
        </p:scale>
        <p:origin x="108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753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59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3928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53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31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6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377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4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980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63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213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A8C4E-670C-40E1-9061-BBCF5F7253A8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171ADF-AC6E-44B9-82F6-69455AFE0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528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youtu.be/3QyX9XhGX3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654" y="387111"/>
            <a:ext cx="7241289" cy="338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55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63" y="208750"/>
            <a:ext cx="7682894" cy="52350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13000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witslanguageschool.com/Portals/0/Images/Bics_4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261" y="585061"/>
            <a:ext cx="7553903" cy="49993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186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second language acquisition stage and expectations second-langu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18" t="5534" r="2031" b="1894"/>
          <a:stretch/>
        </p:blipFill>
        <p:spPr bwMode="auto">
          <a:xfrm>
            <a:off x="353840" y="322941"/>
            <a:ext cx="7877984" cy="5865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0403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00603" y="662896"/>
            <a:ext cx="6171459" cy="1067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753824" y="675594"/>
            <a:ext cx="6989196" cy="1041852"/>
          </a:xfrm>
        </p:spPr>
        <p:txBody>
          <a:bodyPr/>
          <a:lstStyle/>
          <a:p>
            <a:r>
              <a:rPr lang="en-US" dirty="0" smtClean="0"/>
              <a:t>Why Is English So Hard?</a:t>
            </a:r>
            <a:endParaRPr lang="en-US" dirty="0"/>
          </a:p>
        </p:txBody>
      </p:sp>
      <p:sp>
        <p:nvSpPr>
          <p:cNvPr id="5" name="Content Placeholder 6"/>
          <p:cNvSpPr txBox="1">
            <a:spLocks/>
          </p:cNvSpPr>
          <p:nvPr/>
        </p:nvSpPr>
        <p:spPr>
          <a:xfrm>
            <a:off x="1578563" y="2173506"/>
            <a:ext cx="7615541" cy="2674067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200" dirty="0" smtClean="0"/>
              <a:t>Is it good if a vacuum really sucks?</a:t>
            </a:r>
          </a:p>
          <a:p>
            <a:r>
              <a:rPr lang="en-US" altLang="en-US" sz="3200" dirty="0" smtClean="0"/>
              <a:t>Why do we drive on a parkway and park in a driveway?</a:t>
            </a:r>
          </a:p>
          <a:p>
            <a:r>
              <a:rPr lang="en-US" altLang="en-US" sz="3200" dirty="0" smtClean="0"/>
              <a:t>Why are a “wise man” and a “wise guy” opposites?</a:t>
            </a:r>
          </a:p>
          <a:p>
            <a:r>
              <a:rPr lang="en-US" altLang="en-US" sz="3200" dirty="0" smtClean="0"/>
              <a:t>The </a:t>
            </a:r>
            <a:r>
              <a:rPr lang="en-US" altLang="en-US" sz="3200" dirty="0"/>
              <a:t>farm was used to produce </a:t>
            </a:r>
            <a:r>
              <a:rPr lang="en-US" altLang="en-US" sz="3200" dirty="0" err="1"/>
              <a:t>produce</a:t>
            </a:r>
            <a:r>
              <a:rPr lang="en-US" altLang="en-US" sz="3200" dirty="0"/>
              <a:t>.</a:t>
            </a:r>
          </a:p>
          <a:p>
            <a:r>
              <a:rPr lang="en-US" altLang="en-US" sz="3200" dirty="0"/>
              <a:t>The bandage was wound around the wound.</a:t>
            </a:r>
          </a:p>
          <a:p>
            <a:r>
              <a:rPr lang="en-US" altLang="en-US" sz="3200" dirty="0" smtClean="0"/>
              <a:t>Upon </a:t>
            </a:r>
            <a:r>
              <a:rPr lang="en-US" altLang="en-US" sz="3200" dirty="0"/>
              <a:t>seeing the tear in the painting, I shed a tear.</a:t>
            </a:r>
          </a:p>
          <a:p>
            <a:endParaRPr lang="en-US" altLang="en-US" sz="2400" dirty="0" smtClean="0"/>
          </a:p>
          <a:p>
            <a:endParaRPr lang="en-US" altLang="en-US" dirty="0" smtClean="0"/>
          </a:p>
        </p:txBody>
      </p:sp>
      <p:sp>
        <p:nvSpPr>
          <p:cNvPr id="7" name="Frame 6"/>
          <p:cNvSpPr/>
          <p:nvPr/>
        </p:nvSpPr>
        <p:spPr>
          <a:xfrm>
            <a:off x="1327759" y="244930"/>
            <a:ext cx="7991608" cy="4953372"/>
          </a:xfrm>
          <a:prstGeom prst="frame">
            <a:avLst>
              <a:gd name="adj1" fmla="val 25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84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18" y="388268"/>
            <a:ext cx="9493653" cy="5937806"/>
          </a:xfrm>
        </p:spPr>
      </p:pic>
    </p:spTree>
    <p:extLst>
      <p:ext uri="{BB962C8B-B14F-4D97-AF65-F5344CB8AC3E}">
        <p14:creationId xmlns:p14="http://schemas.microsoft.com/office/powerpoint/2010/main" val="411492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6945" y="717662"/>
            <a:ext cx="5680868" cy="5680868"/>
          </a:xfrm>
        </p:spPr>
      </p:pic>
    </p:spTree>
    <p:extLst>
      <p:ext uri="{BB962C8B-B14F-4D97-AF65-F5344CB8AC3E}">
        <p14:creationId xmlns:p14="http://schemas.microsoft.com/office/powerpoint/2010/main" val="3330927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 descr="Image result for map of the world on hand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41867" y="365125"/>
            <a:ext cx="13923005" cy="5834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0113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72</Words>
  <Application>Microsoft Office PowerPoint</Application>
  <PresentationFormat>Widescreen</PresentationFormat>
  <Paragraphs>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Why Is English So Hard?</vt:lpstr>
      <vt:lpstr>PowerPoint Presentation</vt:lpstr>
      <vt:lpstr>PowerPoint Presentation</vt:lpstr>
      <vt:lpstr>PowerPoint Presentation</vt:lpstr>
    </vt:vector>
  </TitlesOfParts>
  <Company>Commack UFSD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Lucia Kemnitzer</dc:creator>
  <cp:lastModifiedBy>Lucia Kemnitzer</cp:lastModifiedBy>
  <cp:revision>4</cp:revision>
  <dcterms:created xsi:type="dcterms:W3CDTF">2017-05-22T15:37:15Z</dcterms:created>
  <dcterms:modified xsi:type="dcterms:W3CDTF">2018-05-18T14:03:37Z</dcterms:modified>
</cp:coreProperties>
</file>